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258" y="1518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8878-F663-4403-8095-51DADEB1A07C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73F3A-2C2E-4319-9D9F-32F134C39D0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2312FC-23D0-4006-A870-0CDC3AFEE4C9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D603C9-B23C-41F3-ADCB-8A52A793E95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779C-8841-464E-8815-2EC7C5936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300D-6C00-4028-A269-62F346FBF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3722-4493-49FA-8F8D-EEDA7C4B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533F-E4EA-45B8-8D44-B55D3E71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2EB0-9BED-4522-9297-7E9D314B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DC58-1B9E-440D-8F62-FDE5C5E2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C897-A370-490E-BAF5-52BF24609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7E0D7A-E8FC-478C-A035-E1B2F4940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DBA54-74B3-4F37-8F03-F4CC0106C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7"/>
          <p:cNvGraphicFramePr>
            <a:graphicFrameLocks noChangeAspect="1"/>
          </p:cNvGraphicFramePr>
          <p:nvPr/>
        </p:nvGraphicFramePr>
        <p:xfrm>
          <a:off x="0" y="3152775"/>
          <a:ext cx="3789363" cy="2678113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Rokiškis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Donelaičio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1,8620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0,08Km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industrial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storehouse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032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5" cstate="print"/>
          <a:srcRect l="1837" t="12708" r="71367" b="8327"/>
          <a:stretch>
            <a:fillRect/>
          </a:stretch>
        </p:blipFill>
        <p:spPr bwMode="auto">
          <a:xfrm>
            <a:off x="3924300" y="342265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5094288" y="4278313"/>
            <a:ext cx="44450" cy="179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78375" y="4278313"/>
            <a:ext cx="315913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778375" y="4457700"/>
            <a:ext cx="360363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78375" y="4322763"/>
            <a:ext cx="0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84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161</cp:revision>
  <dcterms:created xsi:type="dcterms:W3CDTF">2006-08-16T00:00:00Z</dcterms:created>
  <dcterms:modified xsi:type="dcterms:W3CDTF">2015-06-15T10:18:05Z</dcterms:modified>
</cp:coreProperties>
</file>